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57" r:id="rId5"/>
    <p:sldId id="258" r:id="rId6"/>
    <p:sldId id="259" r:id="rId7"/>
    <p:sldId id="260" r:id="rId8"/>
    <p:sldId id="261" r:id="rId9"/>
    <p:sldId id="262"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81C5B0-02BE-4951-AE07-07F3D02E2935}" v="7" dt="2024-03-10T15:10:18.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3C26AA-7852-4613-8D57-7A6FE9045DB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77DA0B3-5FC3-4FD1-9301-CA089CDBA8C5}">
      <dgm:prSet/>
      <dgm:spPr/>
      <dgm:t>
        <a:bodyPr/>
        <a:lstStyle/>
        <a:p>
          <a:r>
            <a:rPr lang="en-US" dirty="0"/>
            <a:t>Shahriar Parvez          232-15-213</a:t>
          </a:r>
        </a:p>
      </dgm:t>
    </dgm:pt>
    <dgm:pt modelId="{7234779C-E9B9-40A5-AF78-18A1478F61A5}" type="parTrans" cxnId="{2A80F9F9-05D3-464D-B93E-34648FD19589}">
      <dgm:prSet/>
      <dgm:spPr/>
      <dgm:t>
        <a:bodyPr/>
        <a:lstStyle/>
        <a:p>
          <a:endParaRPr lang="en-US"/>
        </a:p>
      </dgm:t>
    </dgm:pt>
    <dgm:pt modelId="{CD0046D8-E2A9-4359-92A8-2EAF2F258B08}" type="sibTrans" cxnId="{2A80F9F9-05D3-464D-B93E-34648FD19589}">
      <dgm:prSet/>
      <dgm:spPr/>
      <dgm:t>
        <a:bodyPr/>
        <a:lstStyle/>
        <a:p>
          <a:endParaRPr lang="en-US"/>
        </a:p>
      </dgm:t>
    </dgm:pt>
    <dgm:pt modelId="{19EE45B2-CCEA-44C4-A8D7-4E522208F224}">
      <dgm:prSet/>
      <dgm:spPr/>
      <dgm:t>
        <a:bodyPr/>
        <a:lstStyle/>
        <a:p>
          <a:r>
            <a:rPr lang="en-US" dirty="0" err="1"/>
            <a:t>Fardin</a:t>
          </a:r>
          <a:r>
            <a:rPr lang="en-US" dirty="0"/>
            <a:t> </a:t>
          </a:r>
          <a:r>
            <a:rPr lang="en-US" dirty="0" err="1"/>
            <a:t>Shahriwar</a:t>
          </a:r>
          <a:r>
            <a:rPr lang="en-US" dirty="0"/>
            <a:t>                 232-15-441</a:t>
          </a:r>
        </a:p>
      </dgm:t>
    </dgm:pt>
    <dgm:pt modelId="{D98A548C-4A43-4729-B3E3-8662C0A3BD89}" type="parTrans" cxnId="{F47202CF-0564-4A26-9175-09E6442FAF82}">
      <dgm:prSet/>
      <dgm:spPr/>
      <dgm:t>
        <a:bodyPr/>
        <a:lstStyle/>
        <a:p>
          <a:endParaRPr lang="en-US"/>
        </a:p>
      </dgm:t>
    </dgm:pt>
    <dgm:pt modelId="{DB6EC65F-0658-4178-B962-D7C1EBAEF79D}" type="sibTrans" cxnId="{F47202CF-0564-4A26-9175-09E6442FAF82}">
      <dgm:prSet/>
      <dgm:spPr/>
      <dgm:t>
        <a:bodyPr/>
        <a:lstStyle/>
        <a:p>
          <a:endParaRPr lang="en-US"/>
        </a:p>
      </dgm:t>
    </dgm:pt>
    <dgm:pt modelId="{17BA537B-B5BF-4DD8-81C1-B8C15EE236BC}">
      <dgm:prSet/>
      <dgm:spPr/>
      <dgm:t>
        <a:bodyPr/>
        <a:lstStyle/>
        <a:p>
          <a:r>
            <a:rPr lang="en-US" dirty="0"/>
            <a:t>Rakibul Hasan      232-15-837</a:t>
          </a:r>
        </a:p>
      </dgm:t>
    </dgm:pt>
    <dgm:pt modelId="{F6491C56-5021-4C5A-AB0E-A6ED216C9DB2}" type="parTrans" cxnId="{0759BCC6-3772-45A8-A9E2-32126FC26E48}">
      <dgm:prSet/>
      <dgm:spPr/>
      <dgm:t>
        <a:bodyPr/>
        <a:lstStyle/>
        <a:p>
          <a:endParaRPr lang="en-US"/>
        </a:p>
      </dgm:t>
    </dgm:pt>
    <dgm:pt modelId="{C6F66035-4409-47FD-8FE6-F6A7FD7829EF}" type="sibTrans" cxnId="{0759BCC6-3772-45A8-A9E2-32126FC26E48}">
      <dgm:prSet/>
      <dgm:spPr/>
      <dgm:t>
        <a:bodyPr/>
        <a:lstStyle/>
        <a:p>
          <a:endParaRPr lang="en-US"/>
        </a:p>
      </dgm:t>
    </dgm:pt>
    <dgm:pt modelId="{10E8E16D-09BA-4843-AD4D-821FAD6D317D}" type="pres">
      <dgm:prSet presAssocID="{653C26AA-7852-4613-8D57-7A6FE9045DB4}" presName="hierChild1" presStyleCnt="0">
        <dgm:presLayoutVars>
          <dgm:chPref val="1"/>
          <dgm:dir/>
          <dgm:animOne val="branch"/>
          <dgm:animLvl val="lvl"/>
          <dgm:resizeHandles/>
        </dgm:presLayoutVars>
      </dgm:prSet>
      <dgm:spPr/>
    </dgm:pt>
    <dgm:pt modelId="{3D09AEC5-F0C5-464A-8BD4-3DDEB87F01B3}" type="pres">
      <dgm:prSet presAssocID="{477DA0B3-5FC3-4FD1-9301-CA089CDBA8C5}" presName="hierRoot1" presStyleCnt="0"/>
      <dgm:spPr/>
    </dgm:pt>
    <dgm:pt modelId="{2150DC9F-67D3-4B30-B860-225BAAF43644}" type="pres">
      <dgm:prSet presAssocID="{477DA0B3-5FC3-4FD1-9301-CA089CDBA8C5}" presName="composite" presStyleCnt="0"/>
      <dgm:spPr/>
    </dgm:pt>
    <dgm:pt modelId="{953D1ACD-4E4A-4D32-953D-ECC562BA6AAE}" type="pres">
      <dgm:prSet presAssocID="{477DA0B3-5FC3-4FD1-9301-CA089CDBA8C5}" presName="background" presStyleLbl="node0" presStyleIdx="0" presStyleCnt="3"/>
      <dgm:spPr/>
    </dgm:pt>
    <dgm:pt modelId="{0DDD4069-0927-4BC7-A86D-6B3C822B1CC7}" type="pres">
      <dgm:prSet presAssocID="{477DA0B3-5FC3-4FD1-9301-CA089CDBA8C5}" presName="text" presStyleLbl="fgAcc0" presStyleIdx="0" presStyleCnt="3">
        <dgm:presLayoutVars>
          <dgm:chPref val="3"/>
        </dgm:presLayoutVars>
      </dgm:prSet>
      <dgm:spPr/>
    </dgm:pt>
    <dgm:pt modelId="{479ECE7B-BA58-4F71-A9DE-84D1BD759511}" type="pres">
      <dgm:prSet presAssocID="{477DA0B3-5FC3-4FD1-9301-CA089CDBA8C5}" presName="hierChild2" presStyleCnt="0"/>
      <dgm:spPr/>
    </dgm:pt>
    <dgm:pt modelId="{89E10A25-38D5-4D10-BBE4-EF1EED44F39E}" type="pres">
      <dgm:prSet presAssocID="{19EE45B2-CCEA-44C4-A8D7-4E522208F224}" presName="hierRoot1" presStyleCnt="0"/>
      <dgm:spPr/>
    </dgm:pt>
    <dgm:pt modelId="{7C6AFE00-D675-4DD4-97B0-67236C119387}" type="pres">
      <dgm:prSet presAssocID="{19EE45B2-CCEA-44C4-A8D7-4E522208F224}" presName="composite" presStyleCnt="0"/>
      <dgm:spPr/>
    </dgm:pt>
    <dgm:pt modelId="{34AB07D2-4EB8-473C-B91B-E29456F15EC1}" type="pres">
      <dgm:prSet presAssocID="{19EE45B2-CCEA-44C4-A8D7-4E522208F224}" presName="background" presStyleLbl="node0" presStyleIdx="1" presStyleCnt="3"/>
      <dgm:spPr/>
    </dgm:pt>
    <dgm:pt modelId="{9DE46C8A-83AB-4D07-9E63-971037E359D5}" type="pres">
      <dgm:prSet presAssocID="{19EE45B2-CCEA-44C4-A8D7-4E522208F224}" presName="text" presStyleLbl="fgAcc0" presStyleIdx="1" presStyleCnt="3">
        <dgm:presLayoutVars>
          <dgm:chPref val="3"/>
        </dgm:presLayoutVars>
      </dgm:prSet>
      <dgm:spPr/>
    </dgm:pt>
    <dgm:pt modelId="{EC06D586-B7FC-4713-AF19-065F1ED44767}" type="pres">
      <dgm:prSet presAssocID="{19EE45B2-CCEA-44C4-A8D7-4E522208F224}" presName="hierChild2" presStyleCnt="0"/>
      <dgm:spPr/>
    </dgm:pt>
    <dgm:pt modelId="{025B0C98-DDEC-4315-A36D-19F9A11C232C}" type="pres">
      <dgm:prSet presAssocID="{17BA537B-B5BF-4DD8-81C1-B8C15EE236BC}" presName="hierRoot1" presStyleCnt="0"/>
      <dgm:spPr/>
    </dgm:pt>
    <dgm:pt modelId="{E2D6D561-CC86-4164-BD32-25A602537734}" type="pres">
      <dgm:prSet presAssocID="{17BA537B-B5BF-4DD8-81C1-B8C15EE236BC}" presName="composite" presStyleCnt="0"/>
      <dgm:spPr/>
    </dgm:pt>
    <dgm:pt modelId="{AF69FD77-1B63-4508-B639-C771AD4347F1}" type="pres">
      <dgm:prSet presAssocID="{17BA537B-B5BF-4DD8-81C1-B8C15EE236BC}" presName="background" presStyleLbl="node0" presStyleIdx="2" presStyleCnt="3"/>
      <dgm:spPr/>
    </dgm:pt>
    <dgm:pt modelId="{C63BB221-9F9B-4BFF-9B4A-ADB9FF800F29}" type="pres">
      <dgm:prSet presAssocID="{17BA537B-B5BF-4DD8-81C1-B8C15EE236BC}" presName="text" presStyleLbl="fgAcc0" presStyleIdx="2" presStyleCnt="3">
        <dgm:presLayoutVars>
          <dgm:chPref val="3"/>
        </dgm:presLayoutVars>
      </dgm:prSet>
      <dgm:spPr/>
    </dgm:pt>
    <dgm:pt modelId="{8CD7689D-3F3E-4E0F-9C06-A3B0D2D3DB7F}" type="pres">
      <dgm:prSet presAssocID="{17BA537B-B5BF-4DD8-81C1-B8C15EE236BC}" presName="hierChild2" presStyleCnt="0"/>
      <dgm:spPr/>
    </dgm:pt>
  </dgm:ptLst>
  <dgm:cxnLst>
    <dgm:cxn modelId="{F2327234-046E-42FB-BD15-34ED2B216F79}" type="presOf" srcId="{653C26AA-7852-4613-8D57-7A6FE9045DB4}" destId="{10E8E16D-09BA-4843-AD4D-821FAD6D317D}" srcOrd="0" destOrd="0" presId="urn:microsoft.com/office/officeart/2005/8/layout/hierarchy1"/>
    <dgm:cxn modelId="{8EE3508E-272A-4B96-A789-9AA60B441BE1}" type="presOf" srcId="{477DA0B3-5FC3-4FD1-9301-CA089CDBA8C5}" destId="{0DDD4069-0927-4BC7-A86D-6B3C822B1CC7}" srcOrd="0" destOrd="0" presId="urn:microsoft.com/office/officeart/2005/8/layout/hierarchy1"/>
    <dgm:cxn modelId="{35CDE5A7-B6BC-437A-A87F-013D9680FE68}" type="presOf" srcId="{19EE45B2-CCEA-44C4-A8D7-4E522208F224}" destId="{9DE46C8A-83AB-4D07-9E63-971037E359D5}" srcOrd="0" destOrd="0" presId="urn:microsoft.com/office/officeart/2005/8/layout/hierarchy1"/>
    <dgm:cxn modelId="{0A3E2EAB-A41B-4E72-A5C3-0962E2E149EE}" type="presOf" srcId="{17BA537B-B5BF-4DD8-81C1-B8C15EE236BC}" destId="{C63BB221-9F9B-4BFF-9B4A-ADB9FF800F29}" srcOrd="0" destOrd="0" presId="urn:microsoft.com/office/officeart/2005/8/layout/hierarchy1"/>
    <dgm:cxn modelId="{0759BCC6-3772-45A8-A9E2-32126FC26E48}" srcId="{653C26AA-7852-4613-8D57-7A6FE9045DB4}" destId="{17BA537B-B5BF-4DD8-81C1-B8C15EE236BC}" srcOrd="2" destOrd="0" parTransId="{F6491C56-5021-4C5A-AB0E-A6ED216C9DB2}" sibTransId="{C6F66035-4409-47FD-8FE6-F6A7FD7829EF}"/>
    <dgm:cxn modelId="{F47202CF-0564-4A26-9175-09E6442FAF82}" srcId="{653C26AA-7852-4613-8D57-7A6FE9045DB4}" destId="{19EE45B2-CCEA-44C4-A8D7-4E522208F224}" srcOrd="1" destOrd="0" parTransId="{D98A548C-4A43-4729-B3E3-8662C0A3BD89}" sibTransId="{DB6EC65F-0658-4178-B962-D7C1EBAEF79D}"/>
    <dgm:cxn modelId="{2A80F9F9-05D3-464D-B93E-34648FD19589}" srcId="{653C26AA-7852-4613-8D57-7A6FE9045DB4}" destId="{477DA0B3-5FC3-4FD1-9301-CA089CDBA8C5}" srcOrd="0" destOrd="0" parTransId="{7234779C-E9B9-40A5-AF78-18A1478F61A5}" sibTransId="{CD0046D8-E2A9-4359-92A8-2EAF2F258B08}"/>
    <dgm:cxn modelId="{FAB3CCC3-4509-431F-B394-B2EC845B19C7}" type="presParOf" srcId="{10E8E16D-09BA-4843-AD4D-821FAD6D317D}" destId="{3D09AEC5-F0C5-464A-8BD4-3DDEB87F01B3}" srcOrd="0" destOrd="0" presId="urn:microsoft.com/office/officeart/2005/8/layout/hierarchy1"/>
    <dgm:cxn modelId="{4D4D1D62-11A3-4530-B707-58404B8AE32C}" type="presParOf" srcId="{3D09AEC5-F0C5-464A-8BD4-3DDEB87F01B3}" destId="{2150DC9F-67D3-4B30-B860-225BAAF43644}" srcOrd="0" destOrd="0" presId="urn:microsoft.com/office/officeart/2005/8/layout/hierarchy1"/>
    <dgm:cxn modelId="{2754C230-EB62-4385-84AE-508B5AB1EE48}" type="presParOf" srcId="{2150DC9F-67D3-4B30-B860-225BAAF43644}" destId="{953D1ACD-4E4A-4D32-953D-ECC562BA6AAE}" srcOrd="0" destOrd="0" presId="urn:microsoft.com/office/officeart/2005/8/layout/hierarchy1"/>
    <dgm:cxn modelId="{D9CBF3B1-05A8-475C-9C54-06AAC98AA59E}" type="presParOf" srcId="{2150DC9F-67D3-4B30-B860-225BAAF43644}" destId="{0DDD4069-0927-4BC7-A86D-6B3C822B1CC7}" srcOrd="1" destOrd="0" presId="urn:microsoft.com/office/officeart/2005/8/layout/hierarchy1"/>
    <dgm:cxn modelId="{A464C36A-A422-45D3-87B0-D8CC16CBBC7C}" type="presParOf" srcId="{3D09AEC5-F0C5-464A-8BD4-3DDEB87F01B3}" destId="{479ECE7B-BA58-4F71-A9DE-84D1BD759511}" srcOrd="1" destOrd="0" presId="urn:microsoft.com/office/officeart/2005/8/layout/hierarchy1"/>
    <dgm:cxn modelId="{E78004B6-8150-4D8B-8D9F-4AA95D589EE8}" type="presParOf" srcId="{10E8E16D-09BA-4843-AD4D-821FAD6D317D}" destId="{89E10A25-38D5-4D10-BBE4-EF1EED44F39E}" srcOrd="1" destOrd="0" presId="urn:microsoft.com/office/officeart/2005/8/layout/hierarchy1"/>
    <dgm:cxn modelId="{22E88EA5-5804-49FA-AB12-D642DDA147EB}" type="presParOf" srcId="{89E10A25-38D5-4D10-BBE4-EF1EED44F39E}" destId="{7C6AFE00-D675-4DD4-97B0-67236C119387}" srcOrd="0" destOrd="0" presId="urn:microsoft.com/office/officeart/2005/8/layout/hierarchy1"/>
    <dgm:cxn modelId="{BD80475C-CCF6-42EF-8F79-69E0243DBE66}" type="presParOf" srcId="{7C6AFE00-D675-4DD4-97B0-67236C119387}" destId="{34AB07D2-4EB8-473C-B91B-E29456F15EC1}" srcOrd="0" destOrd="0" presId="urn:microsoft.com/office/officeart/2005/8/layout/hierarchy1"/>
    <dgm:cxn modelId="{1B6701B8-F4CD-4F9D-967A-DDD118CAB839}" type="presParOf" srcId="{7C6AFE00-D675-4DD4-97B0-67236C119387}" destId="{9DE46C8A-83AB-4D07-9E63-971037E359D5}" srcOrd="1" destOrd="0" presId="urn:microsoft.com/office/officeart/2005/8/layout/hierarchy1"/>
    <dgm:cxn modelId="{4A891EB4-281C-429D-925E-188F828AC070}" type="presParOf" srcId="{89E10A25-38D5-4D10-BBE4-EF1EED44F39E}" destId="{EC06D586-B7FC-4713-AF19-065F1ED44767}" srcOrd="1" destOrd="0" presId="urn:microsoft.com/office/officeart/2005/8/layout/hierarchy1"/>
    <dgm:cxn modelId="{D9C0D6F2-8DD4-4C70-83FB-6B8C37E966C0}" type="presParOf" srcId="{10E8E16D-09BA-4843-AD4D-821FAD6D317D}" destId="{025B0C98-DDEC-4315-A36D-19F9A11C232C}" srcOrd="2" destOrd="0" presId="urn:microsoft.com/office/officeart/2005/8/layout/hierarchy1"/>
    <dgm:cxn modelId="{5D43892F-02A3-42AD-9C44-E6D0FB6FB3EB}" type="presParOf" srcId="{025B0C98-DDEC-4315-A36D-19F9A11C232C}" destId="{E2D6D561-CC86-4164-BD32-25A602537734}" srcOrd="0" destOrd="0" presId="urn:microsoft.com/office/officeart/2005/8/layout/hierarchy1"/>
    <dgm:cxn modelId="{3651C04E-3C27-4A2F-B19E-E5525F687896}" type="presParOf" srcId="{E2D6D561-CC86-4164-BD32-25A602537734}" destId="{AF69FD77-1B63-4508-B639-C771AD4347F1}" srcOrd="0" destOrd="0" presId="urn:microsoft.com/office/officeart/2005/8/layout/hierarchy1"/>
    <dgm:cxn modelId="{286B92DA-2CBC-455B-889B-DC4B4A0BC7B2}" type="presParOf" srcId="{E2D6D561-CC86-4164-BD32-25A602537734}" destId="{C63BB221-9F9B-4BFF-9B4A-ADB9FF800F29}" srcOrd="1" destOrd="0" presId="urn:microsoft.com/office/officeart/2005/8/layout/hierarchy1"/>
    <dgm:cxn modelId="{1F697853-8B42-447B-870F-1795CFA111B2}" type="presParOf" srcId="{025B0C98-DDEC-4315-A36D-19F9A11C232C}" destId="{8CD7689D-3F3E-4E0F-9C06-A3B0D2D3DB7F}" srcOrd="1" destOrd="0" presId="urn:microsoft.com/office/officeart/2005/8/layout/hierarchy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D1ACD-4E4A-4D32-953D-ECC562BA6AAE}">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DD4069-0927-4BC7-A86D-6B3C822B1CC7}">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Shahriar Parvez          232-15-213</a:t>
          </a:r>
        </a:p>
      </dsp:txBody>
      <dsp:txXfrm>
        <a:off x="398656" y="1088253"/>
        <a:ext cx="2959127" cy="1837317"/>
      </dsp:txXfrm>
    </dsp:sp>
    <dsp:sp modelId="{34AB07D2-4EB8-473C-B91B-E29456F15EC1}">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E46C8A-83AB-4D07-9E63-971037E359D5}">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err="1"/>
            <a:t>Fardin</a:t>
          </a:r>
          <a:r>
            <a:rPr lang="en-US" sz="3700" kern="1200" dirty="0"/>
            <a:t> </a:t>
          </a:r>
          <a:r>
            <a:rPr lang="en-US" sz="3700" kern="1200" dirty="0" err="1"/>
            <a:t>Shahriwar</a:t>
          </a:r>
          <a:r>
            <a:rPr lang="en-US" sz="3700" kern="1200" dirty="0"/>
            <a:t>                 232-15-441</a:t>
          </a:r>
        </a:p>
      </dsp:txBody>
      <dsp:txXfrm>
        <a:off x="4155097" y="1088253"/>
        <a:ext cx="2959127" cy="1837317"/>
      </dsp:txXfrm>
    </dsp:sp>
    <dsp:sp modelId="{AF69FD77-1B63-4508-B639-C771AD4347F1}">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3BB221-9F9B-4BFF-9B4A-ADB9FF800F29}">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Rakibul Hasan      232-15-837</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D5CC-1F48-0B9A-F6BF-CA1804735F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CE3D05-C5BE-5255-29C7-5C90DD97CB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C44222-706F-387C-D87F-855A7F3670E6}"/>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5" name="Footer Placeholder 4">
            <a:extLst>
              <a:ext uri="{FF2B5EF4-FFF2-40B4-BE49-F238E27FC236}">
                <a16:creationId xmlns:a16="http://schemas.microsoft.com/office/drawing/2014/main" id="{512874AE-60F2-F9F7-0490-8815383C6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62E0CF-C3DC-7A8A-656C-9253DAE84D89}"/>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664692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2DA7-6F53-99AC-038F-5D79F5C84F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E9C39B-37BA-EFAC-F97D-0C60D419AD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5D38ED-14F8-6DFB-CFD0-5681808C37A4}"/>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5" name="Footer Placeholder 4">
            <a:extLst>
              <a:ext uri="{FF2B5EF4-FFF2-40B4-BE49-F238E27FC236}">
                <a16:creationId xmlns:a16="http://schemas.microsoft.com/office/drawing/2014/main" id="{7C771357-36E6-EA21-30BA-3A075FFE1C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5773A-D83C-22F6-D436-5C9475C0BF52}"/>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2534385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DDAD7-9F9C-C70C-90E5-0A23419331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BBE9F5-C445-5957-8056-5688E8422D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50CCA-C668-5ABC-556F-7770B0D54AB3}"/>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5" name="Footer Placeholder 4">
            <a:extLst>
              <a:ext uri="{FF2B5EF4-FFF2-40B4-BE49-F238E27FC236}">
                <a16:creationId xmlns:a16="http://schemas.microsoft.com/office/drawing/2014/main" id="{D5A7FBBE-4856-7019-9993-8FBEABAEE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1DEC9-5C41-5BC3-E7BA-5726595EEE7D}"/>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54568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369C-754B-722B-7215-DCC5DF3C5A2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5BA95C5-B3D6-7BBB-FFCF-D7D7B021773E}"/>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1C5E5-966F-C1E1-E41C-6477AAD03C2F}"/>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5" name="Footer Placeholder 4">
            <a:extLst>
              <a:ext uri="{FF2B5EF4-FFF2-40B4-BE49-F238E27FC236}">
                <a16:creationId xmlns:a16="http://schemas.microsoft.com/office/drawing/2014/main" id="{7CDA5A41-A7CD-7907-F781-46F966EFE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2B797-BC00-6E62-AE4A-95E3BA4A3734}"/>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425798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7CBB-D444-6A58-9E35-9A9D22E6D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781F3C-5AE1-6119-00BE-CCCF57F4A7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804476-05FF-375C-3B18-B7DE56715B66}"/>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5" name="Footer Placeholder 4">
            <a:extLst>
              <a:ext uri="{FF2B5EF4-FFF2-40B4-BE49-F238E27FC236}">
                <a16:creationId xmlns:a16="http://schemas.microsoft.com/office/drawing/2014/main" id="{14B7A495-996A-D3A8-6415-E0EEB087E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FC496-52CB-8614-38AF-0A3A6B86534C}"/>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1161781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6B72-E076-A6F0-1A36-1821D0E721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0F1EA0-B24B-24DA-43BF-C8E04CB1B5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8AFC61-0B63-D78C-4EBE-9A750C872BFB}"/>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5" name="Footer Placeholder 4">
            <a:extLst>
              <a:ext uri="{FF2B5EF4-FFF2-40B4-BE49-F238E27FC236}">
                <a16:creationId xmlns:a16="http://schemas.microsoft.com/office/drawing/2014/main" id="{4C1885F5-3618-07DC-1EAC-E2A8FC90D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F1A1D-DEFD-AA5E-9466-185AEDF21891}"/>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1823515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2A64-EA8F-9A6C-53C3-E9A880083C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B07A18-BF96-5C0B-3CA1-0931C57CE8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D42E2D-8ED0-EE2F-77D0-5A18D5AF8F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64C12-E7B6-3608-DB1B-7EF2C09538D6}"/>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6" name="Footer Placeholder 5">
            <a:extLst>
              <a:ext uri="{FF2B5EF4-FFF2-40B4-BE49-F238E27FC236}">
                <a16:creationId xmlns:a16="http://schemas.microsoft.com/office/drawing/2014/main" id="{6552E421-FAFA-A394-8F3A-2E5AF75A7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FCA5D6-781B-E431-CA40-B2EB62BFD570}"/>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414432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4542-AD5B-1A49-0123-E6A6F20B0E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396E66-3247-735D-7F59-7CAE15F604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9856BC-5604-117B-1C00-8C21BE006F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459F7B-F1CD-0614-48F7-35E412D869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163D97-A03B-81FA-CEE9-9044F29ACD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19EB72-CDC3-E542-3F28-1A7D49557E4A}"/>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8" name="Footer Placeholder 7">
            <a:extLst>
              <a:ext uri="{FF2B5EF4-FFF2-40B4-BE49-F238E27FC236}">
                <a16:creationId xmlns:a16="http://schemas.microsoft.com/office/drawing/2014/main" id="{57FF57DC-CA8F-64EF-019F-382D97722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A4868A-3AA7-01FD-5F63-BF962059AFE7}"/>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318538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167BF-92F2-3705-6E41-D94D707DCA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EB22-5AB9-E1F8-1347-8A881BD2D36C}"/>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4" name="Footer Placeholder 3">
            <a:extLst>
              <a:ext uri="{FF2B5EF4-FFF2-40B4-BE49-F238E27FC236}">
                <a16:creationId xmlns:a16="http://schemas.microsoft.com/office/drawing/2014/main" id="{C9E99561-2E12-42BF-80B2-BA7460A1A2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2A56FD-E27E-9CF2-5668-FAB277A1D4EC}"/>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3176286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63BFB4-A98D-ED8D-1103-026553725DBB}"/>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3" name="Footer Placeholder 2">
            <a:extLst>
              <a:ext uri="{FF2B5EF4-FFF2-40B4-BE49-F238E27FC236}">
                <a16:creationId xmlns:a16="http://schemas.microsoft.com/office/drawing/2014/main" id="{0633C9C0-DC79-AC77-0CC4-5AD1C7BC60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90AB96-9B6D-FE51-493A-CD2EBEDC9CE6}"/>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376964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B5AC-0D88-8F3E-B064-6BA42D559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E7220-6591-A68A-21AE-97ACC44994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D36ABC-72A7-F2AE-0335-6C650DEEA7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650ED2-DFE0-4EDB-BA6C-C100B570F528}"/>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6" name="Footer Placeholder 5">
            <a:extLst>
              <a:ext uri="{FF2B5EF4-FFF2-40B4-BE49-F238E27FC236}">
                <a16:creationId xmlns:a16="http://schemas.microsoft.com/office/drawing/2014/main" id="{5D0A3D72-7DF8-8E2E-29D5-9E9297A7F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4054FD-E611-4653-A5ED-3207F8B38D62}"/>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1162335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137-6DB2-71E4-97A5-9B48C536B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338FBE-7955-C01F-C6EA-DCA8F881EE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3BE41D-4ED9-5740-AD4D-59615FC525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80F148-79B8-0E3C-F7CB-968ED0FF9DA3}"/>
              </a:ext>
            </a:extLst>
          </p:cNvPr>
          <p:cNvSpPr>
            <a:spLocks noGrp="1"/>
          </p:cNvSpPr>
          <p:nvPr>
            <p:ph type="dt" sz="half" idx="10"/>
          </p:nvPr>
        </p:nvSpPr>
        <p:spPr/>
        <p:txBody>
          <a:bodyPr/>
          <a:lstStyle/>
          <a:p>
            <a:fld id="{A14F4446-82E3-49EB-968C-778CEA436A24}" type="datetimeFigureOut">
              <a:rPr lang="en-US" smtClean="0"/>
              <a:t>3/10/2024</a:t>
            </a:fld>
            <a:endParaRPr lang="en-US"/>
          </a:p>
        </p:txBody>
      </p:sp>
      <p:sp>
        <p:nvSpPr>
          <p:cNvPr id="6" name="Footer Placeholder 5">
            <a:extLst>
              <a:ext uri="{FF2B5EF4-FFF2-40B4-BE49-F238E27FC236}">
                <a16:creationId xmlns:a16="http://schemas.microsoft.com/office/drawing/2014/main" id="{1F521F79-C040-ABBD-7D06-07C4A9AA4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780FDB-C53D-3417-F267-BAB596B8B3C2}"/>
              </a:ext>
            </a:extLst>
          </p:cNvPr>
          <p:cNvSpPr>
            <a:spLocks noGrp="1"/>
          </p:cNvSpPr>
          <p:nvPr>
            <p:ph type="sldNum" sz="quarter" idx="12"/>
          </p:nvPr>
        </p:nvSpPr>
        <p:spPr/>
        <p:txBody>
          <a:bodyPr/>
          <a:lstStyle/>
          <a:p>
            <a:fld id="{1CD86868-5FC4-4D8B-B338-3EB168051784}" type="slidenum">
              <a:rPr lang="en-US" smtClean="0"/>
              <a:t>‹#›</a:t>
            </a:fld>
            <a:endParaRPr lang="en-US"/>
          </a:p>
        </p:txBody>
      </p:sp>
    </p:spTree>
    <p:extLst>
      <p:ext uri="{BB962C8B-B14F-4D97-AF65-F5344CB8AC3E}">
        <p14:creationId xmlns:p14="http://schemas.microsoft.com/office/powerpoint/2010/main" val="1353997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2AB139-36FE-7527-629E-EEAC0033E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A5CBAD-9E14-3564-203D-72CBFC275F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8AE98-161D-D9AA-1DA1-360B81E1FC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4F4446-82E3-49EB-968C-778CEA436A24}" type="datetimeFigureOut">
              <a:rPr lang="en-US" smtClean="0"/>
              <a:t>3/10/2024</a:t>
            </a:fld>
            <a:endParaRPr lang="en-US"/>
          </a:p>
        </p:txBody>
      </p:sp>
      <p:sp>
        <p:nvSpPr>
          <p:cNvPr id="5" name="Footer Placeholder 4">
            <a:extLst>
              <a:ext uri="{FF2B5EF4-FFF2-40B4-BE49-F238E27FC236}">
                <a16:creationId xmlns:a16="http://schemas.microsoft.com/office/drawing/2014/main" id="{5EE551F8-1C64-B253-AEA8-77DE79ACE9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63F0575-BA35-A025-E31A-7BF0070F44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D86868-5FC4-4D8B-B338-3EB168051784}" type="slidenum">
              <a:rPr lang="en-US" smtClean="0"/>
              <a:t>‹#›</a:t>
            </a:fld>
            <a:endParaRPr lang="en-US"/>
          </a:p>
        </p:txBody>
      </p:sp>
    </p:spTree>
    <p:extLst>
      <p:ext uri="{BB962C8B-B14F-4D97-AF65-F5344CB8AC3E}">
        <p14:creationId xmlns:p14="http://schemas.microsoft.com/office/powerpoint/2010/main" val="2003753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Video 4" descr="Computer Servers">
            <a:extLst>
              <a:ext uri="{FF2B5EF4-FFF2-40B4-BE49-F238E27FC236}">
                <a16:creationId xmlns:a16="http://schemas.microsoft.com/office/drawing/2014/main" id="{5318F35A-3B6E-C8B2-8CCE-D1BFE1C8E2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prstClr val="black"/>
              <a:schemeClr val="bg1">
                <a:tint val="45000"/>
                <a:satMod val="400000"/>
              </a:schemeClr>
            </a:duotone>
            <a:alphaModFix amt="25000"/>
          </a:blip>
          <a:srcRect r="1" b="285"/>
          <a:stretch/>
        </p:blipFill>
        <p:spPr>
          <a:xfrm>
            <a:off x="-1686362" y="29548"/>
            <a:ext cx="13878362" cy="6858000"/>
          </a:xfrm>
          <a:prstGeom prst="rect">
            <a:avLst/>
          </a:prstGeom>
          <a:ln>
            <a:noFill/>
          </a:ln>
          <a:effectLst/>
          <a:scene3d>
            <a:camera prst="orthographicFront"/>
            <a:lightRig rig="balanced" dir="t"/>
          </a:scene3d>
          <a:sp3d prstMaterial="softEdge">
            <a:bevelT w="203200" h="101600" prst="cross"/>
            <a:contourClr>
              <a:srgbClr val="FFFFFF"/>
            </a:contourClr>
          </a:sp3d>
        </p:spPr>
      </p:pic>
      <p:sp>
        <p:nvSpPr>
          <p:cNvPr id="2" name="Title 1">
            <a:extLst>
              <a:ext uri="{FF2B5EF4-FFF2-40B4-BE49-F238E27FC236}">
                <a16:creationId xmlns:a16="http://schemas.microsoft.com/office/drawing/2014/main" id="{A2EA3B69-3D77-6F6E-491F-1BA88F699326}"/>
              </a:ext>
            </a:extLst>
          </p:cNvPr>
          <p:cNvSpPr>
            <a:spLocks noGrp="1"/>
          </p:cNvSpPr>
          <p:nvPr>
            <p:ph type="ctrTitle"/>
          </p:nvPr>
        </p:nvSpPr>
        <p:spPr>
          <a:xfrm>
            <a:off x="2618173" y="630936"/>
            <a:ext cx="7315200" cy="2702018"/>
          </a:xfrm>
          <a:noFill/>
        </p:spPr>
        <p:txBody>
          <a:bodyPr anchor="b">
            <a:normAutofit/>
          </a:bodyPr>
          <a:lstStyle/>
          <a:p>
            <a:r>
              <a:rPr lang="en-US" sz="4800" dirty="0">
                <a:solidFill>
                  <a:schemeClr val="bg1"/>
                </a:solidFill>
              </a:rPr>
              <a:t>Client-Server Application</a:t>
            </a:r>
          </a:p>
        </p:txBody>
      </p:sp>
      <p:sp>
        <p:nvSpPr>
          <p:cNvPr id="3" name="Subtitle 2">
            <a:extLst>
              <a:ext uri="{FF2B5EF4-FFF2-40B4-BE49-F238E27FC236}">
                <a16:creationId xmlns:a16="http://schemas.microsoft.com/office/drawing/2014/main" id="{D6180B3D-2AED-1D68-D1FC-401A7F5F7FFB}"/>
              </a:ext>
            </a:extLst>
          </p:cNvPr>
          <p:cNvSpPr>
            <a:spLocks noGrp="1"/>
          </p:cNvSpPr>
          <p:nvPr>
            <p:ph type="subTitle" idx="1"/>
          </p:nvPr>
        </p:nvSpPr>
        <p:spPr>
          <a:xfrm>
            <a:off x="2618174" y="3427487"/>
            <a:ext cx="7315200" cy="2615906"/>
          </a:xfrm>
          <a:noFill/>
        </p:spPr>
        <p:txBody>
          <a:bodyPr anchor="t">
            <a:normAutofit/>
          </a:bodyPr>
          <a:lstStyle/>
          <a:p>
            <a:endParaRPr lang="en-US" dirty="0">
              <a:solidFill>
                <a:schemeClr val="bg1"/>
              </a:solidFill>
            </a:endParaRPr>
          </a:p>
        </p:txBody>
      </p:sp>
    </p:spTree>
    <p:extLst>
      <p:ext uri="{BB962C8B-B14F-4D97-AF65-F5344CB8AC3E}">
        <p14:creationId xmlns:p14="http://schemas.microsoft.com/office/powerpoint/2010/main" val="3138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A74685-0999-3491-28A4-6651FEB45DC4}"/>
              </a:ext>
            </a:extLst>
          </p:cNvPr>
          <p:cNvPicPr>
            <a:picLocks noChangeAspect="1"/>
          </p:cNvPicPr>
          <p:nvPr/>
        </p:nvPicPr>
        <p:blipFill rotWithShape="1">
          <a:blip r:embed="rId2"/>
          <a:srcRect t="8297" r="2" b="9172"/>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36" name="Group 35">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28" name="Freeform: Shape 2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 name="Group 2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4" name="Freeform: Shape 3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32" name="Freeform: Shape 3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Tree>
    <p:extLst>
      <p:ext uri="{BB962C8B-B14F-4D97-AF65-F5344CB8AC3E}">
        <p14:creationId xmlns:p14="http://schemas.microsoft.com/office/powerpoint/2010/main" val="1100434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AB9B39-1EAB-5B19-9957-69ADA0977B68}"/>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a:solidFill>
                  <a:srgbClr val="FFFFFF"/>
                </a:solidFill>
                <a:latin typeface="+mj-lt"/>
                <a:ea typeface="+mj-ea"/>
                <a:cs typeface="+mj-cs"/>
              </a:rPr>
              <a:t>This is our team</a:t>
            </a:r>
          </a:p>
        </p:txBody>
      </p:sp>
      <p:graphicFrame>
        <p:nvGraphicFramePr>
          <p:cNvPr id="5" name="Content Placeholder 2">
            <a:extLst>
              <a:ext uri="{FF2B5EF4-FFF2-40B4-BE49-F238E27FC236}">
                <a16:creationId xmlns:a16="http://schemas.microsoft.com/office/drawing/2014/main" id="{932C42A4-52A5-9E05-F3CE-F9740E12CBA4}"/>
              </a:ext>
            </a:extLst>
          </p:cNvPr>
          <p:cNvGraphicFramePr>
            <a:graphicFrameLocks noGrp="1"/>
          </p:cNvGraphicFramePr>
          <p:nvPr>
            <p:ph idx="1"/>
            <p:extLst>
              <p:ext uri="{D42A27DB-BD31-4B8C-83A1-F6EECF244321}">
                <p14:modId xmlns:p14="http://schemas.microsoft.com/office/powerpoint/2010/main" val="393266409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493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2" name="Rectangle 22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Oval 222">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ullseye">
            <a:extLst>
              <a:ext uri="{FF2B5EF4-FFF2-40B4-BE49-F238E27FC236}">
                <a16:creationId xmlns:a16="http://schemas.microsoft.com/office/drawing/2014/main" id="{8E2E15AA-7E4D-8929-497A-5F778DEA92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9471" y="941355"/>
            <a:ext cx="2601592" cy="2601592"/>
          </a:xfrm>
          <a:prstGeom prst="rect">
            <a:avLst/>
          </a:prstGeom>
        </p:spPr>
      </p:pic>
      <p:grpSp>
        <p:nvGrpSpPr>
          <p:cNvPr id="224" name="Group 223">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43" name="Oval 42">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6" name="Oval 225">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B6DD-7281-C025-8C46-323355B1DA24}"/>
              </a:ext>
            </a:extLst>
          </p:cNvPr>
          <p:cNvSpPr>
            <a:spLocks noGrp="1"/>
          </p:cNvSpPr>
          <p:nvPr>
            <p:ph type="title"/>
          </p:nvPr>
        </p:nvSpPr>
        <p:spPr>
          <a:xfrm>
            <a:off x="702591" y="3404608"/>
            <a:ext cx="3520789" cy="2666087"/>
          </a:xfrm>
        </p:spPr>
        <p:txBody>
          <a:bodyPr>
            <a:normAutofit/>
          </a:bodyPr>
          <a:lstStyle/>
          <a:p>
            <a:pPr algn="ctr"/>
            <a:r>
              <a:rPr lang="en-US">
                <a:solidFill>
                  <a:schemeClr val="bg1"/>
                </a:solidFill>
              </a:rPr>
              <a:t>Table of contant</a:t>
            </a:r>
          </a:p>
        </p:txBody>
      </p:sp>
      <p:grpSp>
        <p:nvGrpSpPr>
          <p:cNvPr id="227"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49" name="Freeform: Shape 48">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29"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53" name="Freeform: Shape 52">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31" name="Content Placeholder 2">
            <a:extLst>
              <a:ext uri="{FF2B5EF4-FFF2-40B4-BE49-F238E27FC236}">
                <a16:creationId xmlns:a16="http://schemas.microsoft.com/office/drawing/2014/main" id="{BBC276E2-BAC7-D6AF-3111-D121DD05A085}"/>
              </a:ext>
            </a:extLst>
          </p:cNvPr>
          <p:cNvSpPr>
            <a:spLocks noGrp="1"/>
          </p:cNvSpPr>
          <p:nvPr>
            <p:ph idx="1"/>
          </p:nvPr>
        </p:nvSpPr>
        <p:spPr>
          <a:xfrm>
            <a:off x="6477270" y="1130846"/>
            <a:ext cx="4974771" cy="4351338"/>
          </a:xfrm>
        </p:spPr>
        <p:txBody>
          <a:bodyPr>
            <a:normAutofit/>
          </a:bodyPr>
          <a:lstStyle/>
          <a:p>
            <a:r>
              <a:rPr lang="en-US">
                <a:solidFill>
                  <a:schemeClr val="bg1"/>
                </a:solidFill>
              </a:rPr>
              <a:t>Introductions</a:t>
            </a:r>
          </a:p>
          <a:p>
            <a:r>
              <a:rPr lang="en-US">
                <a:solidFill>
                  <a:schemeClr val="bg1"/>
                </a:solidFill>
              </a:rPr>
              <a:t>objective</a:t>
            </a:r>
          </a:p>
          <a:p>
            <a:r>
              <a:rPr lang="en-US">
                <a:solidFill>
                  <a:schemeClr val="bg1"/>
                </a:solidFill>
              </a:rPr>
              <a:t>motivation</a:t>
            </a:r>
          </a:p>
          <a:p>
            <a:r>
              <a:rPr lang="en-US">
                <a:solidFill>
                  <a:schemeClr val="bg1"/>
                </a:solidFill>
              </a:rPr>
              <a:t>Tools</a:t>
            </a:r>
          </a:p>
          <a:p>
            <a:r>
              <a:rPr lang="en-US">
                <a:solidFill>
                  <a:schemeClr val="bg1"/>
                </a:solidFill>
              </a:rPr>
              <a:t>Expected outcome</a:t>
            </a:r>
          </a:p>
          <a:p>
            <a:r>
              <a:rPr lang="en-US">
                <a:solidFill>
                  <a:schemeClr val="bg1"/>
                </a:solidFill>
              </a:rPr>
              <a:t>Future work</a:t>
            </a:r>
          </a:p>
        </p:txBody>
      </p:sp>
    </p:spTree>
    <p:extLst>
      <p:ext uri="{BB962C8B-B14F-4D97-AF65-F5344CB8AC3E}">
        <p14:creationId xmlns:p14="http://schemas.microsoft.com/office/powerpoint/2010/main" val="122177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47AA2B59-6F29-504C-2896-D2307D08180E}"/>
              </a:ext>
            </a:extLst>
          </p:cNvPr>
          <p:cNvPicPr>
            <a:picLocks noChangeAspect="1"/>
          </p:cNvPicPr>
          <p:nvPr/>
        </p:nvPicPr>
        <p:blipFill rotWithShape="1">
          <a:blip r:embed="rId2"/>
          <a:srcRect t="9091" r="23289"/>
          <a:stretch/>
        </p:blipFill>
        <p:spPr>
          <a:xfrm>
            <a:off x="3522468" y="10"/>
            <a:ext cx="8669532" cy="6857990"/>
          </a:xfrm>
          <a:prstGeom prst="rect">
            <a:avLst/>
          </a:prstGeom>
        </p:spPr>
      </p:pic>
      <p:sp>
        <p:nvSpPr>
          <p:cNvPr id="23" name="Rectangle 2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4B17CF-7B2F-451D-4D61-46DEF539E6BA}"/>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solidFill>
                  <a:schemeClr val="bg1"/>
                </a:solidFill>
              </a:rPr>
              <a:t>Introduction</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7859E9D1-C8CE-F511-F36E-CC46E197E277}"/>
              </a:ext>
            </a:extLst>
          </p:cNvPr>
          <p:cNvSpPr>
            <a:spLocks noGrp="1"/>
          </p:cNvSpPr>
          <p:nvPr>
            <p:ph type="body" idx="1"/>
          </p:nvPr>
        </p:nvSpPr>
        <p:spPr>
          <a:xfrm>
            <a:off x="371094" y="2718054"/>
            <a:ext cx="3438906" cy="3207258"/>
          </a:xfrm>
        </p:spPr>
        <p:txBody>
          <a:bodyPr vert="horz" lIns="91440" tIns="45720" rIns="91440" bIns="45720" rtlCol="0" anchor="t">
            <a:normAutofit/>
          </a:bodyPr>
          <a:lstStyle/>
          <a:p>
            <a:r>
              <a:rPr lang="en-US" sz="1400">
                <a:solidFill>
                  <a:schemeClr val="bg1"/>
                </a:solidFill>
              </a:rPr>
              <a:t>In today's interconnected world, client-server architectures serve as the backbone of numerous applications, enabling efficient communication and data exchange between multiple devices. The focus of this project is to delve into the development of a client-server application utilizing the queue data structure in the C programming language. By leveraging the inherent capabilities of queues, we aim to streamline data management and enhance the performance of client-server communication protocols.</a:t>
            </a:r>
          </a:p>
        </p:txBody>
      </p:sp>
    </p:spTree>
    <p:extLst>
      <p:ext uri="{BB962C8B-B14F-4D97-AF65-F5344CB8AC3E}">
        <p14:creationId xmlns:p14="http://schemas.microsoft.com/office/powerpoint/2010/main" val="211848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ight bulb on yellow background with sketched light beams and cord">
            <a:extLst>
              <a:ext uri="{FF2B5EF4-FFF2-40B4-BE49-F238E27FC236}">
                <a16:creationId xmlns:a16="http://schemas.microsoft.com/office/drawing/2014/main" id="{D3312D59-2EB0-28A1-A1A3-5DC3E303E228}"/>
              </a:ext>
            </a:extLst>
          </p:cNvPr>
          <p:cNvPicPr>
            <a:picLocks noChangeAspect="1"/>
          </p:cNvPicPr>
          <p:nvPr/>
        </p:nvPicPr>
        <p:blipFill rotWithShape="1">
          <a:blip r:embed="rId2"/>
          <a:srcRect l="26552" t="9091" r="2771" b="1"/>
          <a:stretch/>
        </p:blipFill>
        <p:spPr>
          <a:xfrm>
            <a:off x="3522468" y="10"/>
            <a:ext cx="8669532"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FAE2E1-3DD7-ADFD-D095-9F5278F26D8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solidFill>
                  <a:schemeClr val="bg1"/>
                </a:solidFill>
              </a:rPr>
              <a:t>Objective</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A868F9A-A1F9-0F13-AACC-7FF0DFCB0F6F}"/>
              </a:ext>
            </a:extLst>
          </p:cNvPr>
          <p:cNvSpPr>
            <a:spLocks noGrp="1"/>
          </p:cNvSpPr>
          <p:nvPr>
            <p:ph type="body" idx="1"/>
          </p:nvPr>
        </p:nvSpPr>
        <p:spPr>
          <a:xfrm>
            <a:off x="371094" y="2718054"/>
            <a:ext cx="3438906" cy="3207258"/>
          </a:xfrm>
        </p:spPr>
        <p:txBody>
          <a:bodyPr vert="horz" lIns="91440" tIns="45720" rIns="91440" bIns="45720" rtlCol="0" anchor="t">
            <a:normAutofit/>
          </a:bodyPr>
          <a:lstStyle/>
          <a:p>
            <a:r>
              <a:rPr lang="en-US" sz="1400">
                <a:solidFill>
                  <a:schemeClr val="bg1"/>
                </a:solidFill>
              </a:rPr>
              <a:t>The primary objective of this project is twofold: firstly, to design and implement a robust client-server application, and secondly, to showcase the effectiveness of the queue data structure in optimizing data flow within such architectures. By achieving these objectives, we aim to provide insights into the practical application of queues in real-world scenarios and demonstrate their significance in enhancing the efficiency and reliability of client-server systems.</a:t>
            </a:r>
          </a:p>
        </p:txBody>
      </p:sp>
    </p:spTree>
    <p:extLst>
      <p:ext uri="{BB962C8B-B14F-4D97-AF65-F5344CB8AC3E}">
        <p14:creationId xmlns:p14="http://schemas.microsoft.com/office/powerpoint/2010/main" val="153861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3D pattern of ring shapes connected by lines">
            <a:extLst>
              <a:ext uri="{FF2B5EF4-FFF2-40B4-BE49-F238E27FC236}">
                <a16:creationId xmlns:a16="http://schemas.microsoft.com/office/drawing/2014/main" id="{C66B40D6-23DE-6CBC-0145-74E476512A68}"/>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07DBCCF4-22CC-4BD1-A312-252301DD37DA}"/>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a:solidFill>
                  <a:schemeClr val="bg1"/>
                </a:solidFill>
              </a:rPr>
              <a:t>Motivation</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5FA742DD-C85A-3264-086C-FD9F3330257A}"/>
              </a:ext>
            </a:extLst>
          </p:cNvPr>
          <p:cNvSpPr>
            <a:spLocks noGrp="1"/>
          </p:cNvSpPr>
          <p:nvPr>
            <p:ph type="body" idx="1"/>
          </p:nvPr>
        </p:nvSpPr>
        <p:spPr>
          <a:xfrm>
            <a:off x="841248" y="3502152"/>
            <a:ext cx="10506456" cy="2670048"/>
          </a:xfrm>
        </p:spPr>
        <p:txBody>
          <a:bodyPr vert="horz" lIns="91440" tIns="45720" rIns="91440" bIns="45720" rtlCol="0">
            <a:normAutofit/>
          </a:bodyPr>
          <a:lstStyle/>
          <a:p>
            <a:r>
              <a:rPr lang="en-US" sz="2000">
                <a:solidFill>
                  <a:schemeClr val="bg1"/>
                </a:solidFill>
              </a:rPr>
              <a:t>The motivation behind embarking on this project stems from the growing demand for efficient data processing and communication in modern computing environments. Client-server architectures serve as the backbone of various applications, including web servers, messaging platforms, and networked systems. By exploring the utilization of queues, we seek to address the inherent challenges associated with data management and communication in these architectures, thereby contributing to the advancement of client-server technologies.</a:t>
            </a:r>
          </a:p>
        </p:txBody>
      </p:sp>
    </p:spTree>
    <p:extLst>
      <p:ext uri="{BB962C8B-B14F-4D97-AF65-F5344CB8AC3E}">
        <p14:creationId xmlns:p14="http://schemas.microsoft.com/office/powerpoint/2010/main" val="3726173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5B292C8A-CCEF-D09E-B40C-82EAB3DF481D}"/>
              </a:ext>
            </a:extLst>
          </p:cNvPr>
          <p:cNvPicPr>
            <a:picLocks noChangeAspect="1"/>
          </p:cNvPicPr>
          <p:nvPr/>
        </p:nvPicPr>
        <p:blipFill rotWithShape="1">
          <a:blip r:embed="rId2"/>
          <a:srcRect r="5189"/>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1F4A43-9A9C-2FF5-3F90-F5EE55B51AD9}"/>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solidFill>
                  <a:schemeClr val="bg1"/>
                </a:solidFill>
              </a:rPr>
              <a:t>Tools (Queue in Data Structure Using C)</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853F8C99-8A3A-EAB8-1069-457ECF8E8FEC}"/>
              </a:ext>
            </a:extLst>
          </p:cNvPr>
          <p:cNvSpPr>
            <a:spLocks noGrp="1"/>
          </p:cNvSpPr>
          <p:nvPr>
            <p:ph type="body" idx="1"/>
          </p:nvPr>
        </p:nvSpPr>
        <p:spPr>
          <a:xfrm>
            <a:off x="371094" y="2718054"/>
            <a:ext cx="3438906" cy="3207258"/>
          </a:xfrm>
        </p:spPr>
        <p:txBody>
          <a:bodyPr vert="horz" lIns="91440" tIns="45720" rIns="91440" bIns="45720" rtlCol="0" anchor="t">
            <a:normAutofit/>
          </a:bodyPr>
          <a:lstStyle/>
          <a:p>
            <a:r>
              <a:rPr lang="en-US" sz="1300">
                <a:solidFill>
                  <a:schemeClr val="bg1"/>
                </a:solidFill>
              </a:rPr>
              <a:t>At the heart of this project lies the implementation of the queue data structure within the C programming language. Queues offer a simple yet powerful mechanism for managing data in a sequential manner, adhering to the first-in-first-out (FIFO) principle. In the context of client-server applications, queues play a crucial role in facilitating the orderly processing of tasks or messages, ensuring smooth communication between clients and servers. Leveraging the capabilities of C, we aim to develop efficient algorithms and data structures to handle various aspects of the client-server interaction, with a specific focus on queue management.</a:t>
            </a:r>
          </a:p>
        </p:txBody>
      </p:sp>
    </p:spTree>
    <p:extLst>
      <p:ext uri="{BB962C8B-B14F-4D97-AF65-F5344CB8AC3E}">
        <p14:creationId xmlns:p14="http://schemas.microsoft.com/office/powerpoint/2010/main" val="99937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10A14E4A-D9AF-1453-46E3-422D11E4A118}"/>
              </a:ext>
            </a:extLst>
          </p:cNvPr>
          <p:cNvSpPr>
            <a:spLocks noGrp="1"/>
          </p:cNvSpPr>
          <p:nvPr>
            <p:ph type="title"/>
          </p:nvPr>
        </p:nvSpPr>
        <p:spPr>
          <a:xfrm>
            <a:off x="1102367" y="1264801"/>
            <a:ext cx="4114571" cy="4296387"/>
          </a:xfrm>
        </p:spPr>
        <p:txBody>
          <a:bodyPr vert="horz" lIns="91440" tIns="45720" rIns="91440" bIns="45720" rtlCol="0" anchor="ctr">
            <a:normAutofit/>
          </a:bodyPr>
          <a:lstStyle/>
          <a:p>
            <a:pPr algn="ctr"/>
            <a:r>
              <a:rPr lang="en-US" kern="1200">
                <a:solidFill>
                  <a:schemeClr val="bg1"/>
                </a:solidFill>
                <a:latin typeface="+mj-lt"/>
                <a:ea typeface="+mj-ea"/>
                <a:cs typeface="+mj-cs"/>
              </a:rPr>
              <a:t>Expected Outcome</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77" name="Freeform: Shape 37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 Placeholder 2">
            <a:extLst>
              <a:ext uri="{FF2B5EF4-FFF2-40B4-BE49-F238E27FC236}">
                <a16:creationId xmlns:a16="http://schemas.microsoft.com/office/drawing/2014/main" id="{CF18F9E4-7991-B24D-F36A-AFBA5DE75BD1}"/>
              </a:ext>
            </a:extLst>
          </p:cNvPr>
          <p:cNvSpPr>
            <a:spLocks noGrp="1"/>
          </p:cNvSpPr>
          <p:nvPr>
            <p:ph type="body" idx="1"/>
          </p:nvPr>
        </p:nvSpPr>
        <p:spPr>
          <a:xfrm>
            <a:off x="6234868" y="1345827"/>
            <a:ext cx="5217173" cy="4351338"/>
          </a:xfrm>
        </p:spPr>
        <p:txBody>
          <a:bodyPr vert="horz" lIns="91440" tIns="45720" rIns="91440" bIns="45720" rtlCol="0">
            <a:normAutofit/>
          </a:bodyPr>
          <a:lstStyle/>
          <a:p>
            <a:r>
              <a:rPr lang="en-US" sz="2000">
                <a:solidFill>
                  <a:schemeClr val="bg1"/>
                </a:solidFill>
              </a:rPr>
              <a:t>Upon successful completion of this project, we anticipate the development of a fully functional client-server application capable of seamless data exchange using the queue data structure. The expected outcome includes a robust system architecture that demonstrates the efficient utilization of queues for task scheduling, message queuing, and data buffering. By showcasing the effectiveness of queues in optimizing data flow within client-server architectures, we aim to provide valuable insights for future developments in this domain and inspire further research into innovative data management techniques.</a:t>
            </a: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7928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bot operating a machine">
            <a:extLst>
              <a:ext uri="{FF2B5EF4-FFF2-40B4-BE49-F238E27FC236}">
                <a16:creationId xmlns:a16="http://schemas.microsoft.com/office/drawing/2014/main" id="{A054E8F1-3F5F-9586-374A-C386B5EFB2C5}"/>
              </a:ext>
            </a:extLst>
          </p:cNvPr>
          <p:cNvPicPr>
            <a:picLocks noChangeAspect="1"/>
          </p:cNvPicPr>
          <p:nvPr/>
        </p:nvPicPr>
        <p:blipFill rotWithShape="1">
          <a:blip r:embed="rId2"/>
          <a:srcRect r="11798" b="9092"/>
          <a:stretch/>
        </p:blipFill>
        <p:spPr>
          <a:xfrm>
            <a:off x="3522468" y="10"/>
            <a:ext cx="8669532"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F66603-0BAD-22B3-2AFA-C6168F65BC06}"/>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solidFill>
                  <a:schemeClr val="bg1"/>
                </a:solidFill>
              </a:rPr>
              <a:t>Future Work</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479D2E5A-9087-53B2-6BCC-A0B3180E51ED}"/>
              </a:ext>
            </a:extLst>
          </p:cNvPr>
          <p:cNvSpPr>
            <a:spLocks noGrp="1"/>
          </p:cNvSpPr>
          <p:nvPr>
            <p:ph type="body" idx="1"/>
          </p:nvPr>
        </p:nvSpPr>
        <p:spPr>
          <a:xfrm>
            <a:off x="371094" y="2718054"/>
            <a:ext cx="3438906" cy="3207258"/>
          </a:xfrm>
        </p:spPr>
        <p:txBody>
          <a:bodyPr vert="horz" lIns="91440" tIns="45720" rIns="91440" bIns="45720" rtlCol="0" anchor="t">
            <a:normAutofit/>
          </a:bodyPr>
          <a:lstStyle/>
          <a:p>
            <a:r>
              <a:rPr lang="en-US" sz="1300">
                <a:solidFill>
                  <a:schemeClr val="bg1"/>
                </a:solidFill>
              </a:rPr>
              <a:t>Looking ahead, future endeavors may focus on further optimization and expansion of the client-server application. This could involve refining the implementation of queue-based algorithms, enhancing system scalability to accommodate larger datasets and higher user loads, and exploring interoperability with different programming languages and platforms. Additionally, ongoing research into advanced queue management techniques, such as priority queuing and multithreading, may offer new avenues for improving the performance and reliability of client-server systems in diverse computing environments.</a:t>
            </a:r>
          </a:p>
        </p:txBody>
      </p:sp>
    </p:spTree>
    <p:extLst>
      <p:ext uri="{BB962C8B-B14F-4D97-AF65-F5344CB8AC3E}">
        <p14:creationId xmlns:p14="http://schemas.microsoft.com/office/powerpoint/2010/main" val="37254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546</Words>
  <Application>Microsoft Office PowerPoint</Application>
  <PresentationFormat>Widescreen</PresentationFormat>
  <Paragraphs>24</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Client-Server Application</vt:lpstr>
      <vt:lpstr>This is our team</vt:lpstr>
      <vt:lpstr>Table of contant</vt:lpstr>
      <vt:lpstr>Introduction</vt:lpstr>
      <vt:lpstr>Objective</vt:lpstr>
      <vt:lpstr>Motivation</vt:lpstr>
      <vt:lpstr>Tools (Queue in Data Structure Using C)</vt:lpstr>
      <vt:lpstr>Expected Outcome</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Client-Server Application</dc:title>
  <dc:creator>Rakibul Hasan</dc:creator>
  <cp:lastModifiedBy>Rakibul Hasan</cp:lastModifiedBy>
  <cp:revision>16</cp:revision>
  <dcterms:created xsi:type="dcterms:W3CDTF">2024-03-10T07:46:49Z</dcterms:created>
  <dcterms:modified xsi:type="dcterms:W3CDTF">2024-03-10T15:11:16Z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0-bc88714345d2_Enabled">
    <vt:lpwstr>true</vt:lpwstr>
  </property>
  <property fmtid="{D5CDD505-2E9C-101B-9397-08002B2CF9AE}" pid="3" name="MSIP_Label_defa4170-0d19-0005-0000-bc88714345d2_SetDate">
    <vt:lpwstr>2024-03-10T08:02:47Z</vt:lpwstr>
  </property>
  <property fmtid="{D5CDD505-2E9C-101B-9397-08002B2CF9AE}" pid="4" name="MSIP_Label_defa4170-0d19-0005-0000-bc88714345d2_Method">
    <vt:lpwstr>Privileged</vt:lpwstr>
  </property>
  <property fmtid="{D5CDD505-2E9C-101B-9397-08002B2CF9AE}" pid="5" name="MSIP_Label_defa4170-0d19-0005-0000-bc88714345d2_Name">
    <vt:lpwstr>defa4170-0d19-0005-0000-bc88714345d2</vt:lpwstr>
  </property>
  <property fmtid="{D5CDD505-2E9C-101B-9397-08002B2CF9AE}" pid="6" name="MSIP_Label_defa4170-0d19-0005-0000-bc88714345d2_SiteId">
    <vt:lpwstr>beac0f48-ef81-41ed-a734-e39ef3f0d296</vt:lpwstr>
  </property>
  <property fmtid="{D5CDD505-2E9C-101B-9397-08002B2CF9AE}" pid="7" name="MSIP_Label_defa4170-0d19-0005-0000-bc88714345d2_ActionId">
    <vt:lpwstr>c3eff35d-d978-4b7f-bc84-03813c8c29f3</vt:lpwstr>
  </property>
  <property fmtid="{D5CDD505-2E9C-101B-9397-08002B2CF9AE}" pid="8" name="MSIP_Label_defa4170-0d19-0005-0000-bc88714345d2_ContentBits">
    <vt:lpwstr>0</vt:lpwstr>
  </property>
</Properties>
</file>